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  <p:sldId id="260" r:id="rId5"/>
    <p:sldId id="258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1" autoAdjust="0"/>
    <p:restoredTop sz="94660"/>
  </p:normalViewPr>
  <p:slideViewPr>
    <p:cSldViewPr snapToGrid="0">
      <p:cViewPr varScale="1">
        <p:scale>
          <a:sx n="73" d="100"/>
          <a:sy n="73" d="100"/>
        </p:scale>
        <p:origin x="49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Sheet1!$B$6:$K$6</c:f>
              <c:strCache>
                <c:ptCount val="10"/>
                <c:pt idx="0">
                  <c:v>question 1</c:v>
                </c:pt>
                <c:pt idx="1">
                  <c:v>question 2</c:v>
                </c:pt>
                <c:pt idx="2">
                  <c:v>question 3</c:v>
                </c:pt>
                <c:pt idx="3">
                  <c:v>question 4</c:v>
                </c:pt>
                <c:pt idx="4">
                  <c:v>question 5</c:v>
                </c:pt>
                <c:pt idx="5">
                  <c:v>question 6</c:v>
                </c:pt>
                <c:pt idx="6">
                  <c:v>question 7</c:v>
                </c:pt>
                <c:pt idx="7">
                  <c:v>question 8</c:v>
                </c:pt>
                <c:pt idx="8">
                  <c:v>question 9</c:v>
                </c:pt>
                <c:pt idx="9">
                  <c:v>question 10</c:v>
                </c:pt>
              </c:strCache>
            </c:strRef>
          </c:cat>
          <c:val>
            <c:numRef>
              <c:f>Sheet1!$B$7:$K$7</c:f>
              <c:numCache>
                <c:formatCode>General</c:formatCode>
                <c:ptCount val="10"/>
                <c:pt idx="0">
                  <c:v>1</c:v>
                </c:pt>
                <c:pt idx="1">
                  <c:v>3</c:v>
                </c:pt>
                <c:pt idx="2">
                  <c:v>3</c:v>
                </c:pt>
                <c:pt idx="3">
                  <c:v>0</c:v>
                </c:pt>
                <c:pt idx="5">
                  <c:v>2</c:v>
                </c:pt>
                <c:pt idx="6">
                  <c:v>1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5E-4EB9-A77A-CDD4622F63BF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Sheet1!$B$6:$K$6</c:f>
              <c:strCache>
                <c:ptCount val="10"/>
                <c:pt idx="0">
                  <c:v>question 1</c:v>
                </c:pt>
                <c:pt idx="1">
                  <c:v>question 2</c:v>
                </c:pt>
                <c:pt idx="2">
                  <c:v>question 3</c:v>
                </c:pt>
                <c:pt idx="3">
                  <c:v>question 4</c:v>
                </c:pt>
                <c:pt idx="4">
                  <c:v>question 5</c:v>
                </c:pt>
                <c:pt idx="5">
                  <c:v>question 6</c:v>
                </c:pt>
                <c:pt idx="6">
                  <c:v>question 7</c:v>
                </c:pt>
                <c:pt idx="7">
                  <c:v>question 8</c:v>
                </c:pt>
                <c:pt idx="8">
                  <c:v>question 9</c:v>
                </c:pt>
                <c:pt idx="9">
                  <c:v>question 10</c:v>
                </c:pt>
              </c:strCache>
            </c:strRef>
          </c:cat>
          <c:val>
            <c:numRef>
              <c:f>Sheet1!$B$8:$K$8</c:f>
              <c:numCache>
                <c:formatCode>General</c:formatCode>
                <c:ptCount val="10"/>
                <c:pt idx="0">
                  <c:v>1</c:v>
                </c:pt>
                <c:pt idx="1">
                  <c:v>3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3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A5E-4EB9-A77A-CDD4622F63BF}"/>
            </c:ext>
          </c:extLst>
        </c:ser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Sheet1!$B$6:$K$6</c:f>
              <c:strCache>
                <c:ptCount val="10"/>
                <c:pt idx="0">
                  <c:v>question 1</c:v>
                </c:pt>
                <c:pt idx="1">
                  <c:v>question 2</c:v>
                </c:pt>
                <c:pt idx="2">
                  <c:v>question 3</c:v>
                </c:pt>
                <c:pt idx="3">
                  <c:v>question 4</c:v>
                </c:pt>
                <c:pt idx="4">
                  <c:v>question 5</c:v>
                </c:pt>
                <c:pt idx="5">
                  <c:v>question 6</c:v>
                </c:pt>
                <c:pt idx="6">
                  <c:v>question 7</c:v>
                </c:pt>
                <c:pt idx="7">
                  <c:v>question 8</c:v>
                </c:pt>
                <c:pt idx="8">
                  <c:v>question 9</c:v>
                </c:pt>
                <c:pt idx="9">
                  <c:v>question 10</c:v>
                </c:pt>
              </c:strCache>
            </c:strRef>
          </c:cat>
          <c:val>
            <c:numRef>
              <c:f>Sheet1!$B$9:$K$9</c:f>
              <c:numCache>
                <c:formatCode>General</c:formatCode>
                <c:ptCount val="10"/>
                <c:pt idx="0">
                  <c:v>3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2</c:v>
                </c:pt>
                <c:pt idx="7">
                  <c:v>1</c:v>
                </c:pt>
                <c:pt idx="8">
                  <c:v>3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A5E-4EB9-A77A-CDD4622F63BF}"/>
            </c:ext>
          </c:extLst>
        </c:ser>
        <c:ser>
          <c:idx val="3"/>
          <c:order val="3"/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Sheet1!$B$6:$K$6</c:f>
              <c:strCache>
                <c:ptCount val="10"/>
                <c:pt idx="0">
                  <c:v>question 1</c:v>
                </c:pt>
                <c:pt idx="1">
                  <c:v>question 2</c:v>
                </c:pt>
                <c:pt idx="2">
                  <c:v>question 3</c:v>
                </c:pt>
                <c:pt idx="3">
                  <c:v>question 4</c:v>
                </c:pt>
                <c:pt idx="4">
                  <c:v>question 5</c:v>
                </c:pt>
                <c:pt idx="5">
                  <c:v>question 6</c:v>
                </c:pt>
                <c:pt idx="6">
                  <c:v>question 7</c:v>
                </c:pt>
                <c:pt idx="7">
                  <c:v>question 8</c:v>
                </c:pt>
                <c:pt idx="8">
                  <c:v>question 9</c:v>
                </c:pt>
                <c:pt idx="9">
                  <c:v>question 10</c:v>
                </c:pt>
              </c:strCache>
            </c:strRef>
          </c:cat>
          <c:val>
            <c:numRef>
              <c:f>Sheet1!$B$10:$K$10</c:f>
              <c:numCache>
                <c:formatCode>General</c:formatCode>
                <c:ptCount val="10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3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3</c:v>
                </c:pt>
                <c:pt idx="8">
                  <c:v>1</c:v>
                </c:pt>
                <c:pt idx="9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A5E-4EB9-A77A-CDD4622F63BF}"/>
            </c:ext>
          </c:extLst>
        </c:ser>
        <c:ser>
          <c:idx val="4"/>
          <c:order val="4"/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Sheet1!$B$6:$K$6</c:f>
              <c:strCache>
                <c:ptCount val="10"/>
                <c:pt idx="0">
                  <c:v>question 1</c:v>
                </c:pt>
                <c:pt idx="1">
                  <c:v>question 2</c:v>
                </c:pt>
                <c:pt idx="2">
                  <c:v>question 3</c:v>
                </c:pt>
                <c:pt idx="3">
                  <c:v>question 4</c:v>
                </c:pt>
                <c:pt idx="4">
                  <c:v>question 5</c:v>
                </c:pt>
                <c:pt idx="5">
                  <c:v>question 6</c:v>
                </c:pt>
                <c:pt idx="6">
                  <c:v>question 7</c:v>
                </c:pt>
                <c:pt idx="7">
                  <c:v>question 8</c:v>
                </c:pt>
                <c:pt idx="8">
                  <c:v>question 9</c:v>
                </c:pt>
                <c:pt idx="9">
                  <c:v>question 10</c:v>
                </c:pt>
              </c:strCache>
            </c:strRef>
          </c:cat>
          <c:val>
            <c:numRef>
              <c:f>Sheet1!$B$11:$K$11</c:f>
              <c:numCache>
                <c:formatCode>General</c:formatCode>
                <c:ptCount val="10"/>
                <c:pt idx="0">
                  <c:v>1</c:v>
                </c:pt>
                <c:pt idx="1">
                  <c:v>3</c:v>
                </c:pt>
                <c:pt idx="2">
                  <c:v>2</c:v>
                </c:pt>
                <c:pt idx="3">
                  <c:v>3</c:v>
                </c:pt>
                <c:pt idx="4">
                  <c:v>2</c:v>
                </c:pt>
                <c:pt idx="5">
                  <c:v>1</c:v>
                </c:pt>
                <c:pt idx="6">
                  <c:v>3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A5E-4EB9-A77A-CDD4622F63BF}"/>
            </c:ext>
          </c:extLst>
        </c:ser>
        <c:ser>
          <c:idx val="5"/>
          <c:order val="5"/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Sheet1!$B$6:$K$6</c:f>
              <c:strCache>
                <c:ptCount val="10"/>
                <c:pt idx="0">
                  <c:v>question 1</c:v>
                </c:pt>
                <c:pt idx="1">
                  <c:v>question 2</c:v>
                </c:pt>
                <c:pt idx="2">
                  <c:v>question 3</c:v>
                </c:pt>
                <c:pt idx="3">
                  <c:v>question 4</c:v>
                </c:pt>
                <c:pt idx="4">
                  <c:v>question 5</c:v>
                </c:pt>
                <c:pt idx="5">
                  <c:v>question 6</c:v>
                </c:pt>
                <c:pt idx="6">
                  <c:v>question 7</c:v>
                </c:pt>
                <c:pt idx="7">
                  <c:v>question 8</c:v>
                </c:pt>
                <c:pt idx="8">
                  <c:v>question 9</c:v>
                </c:pt>
                <c:pt idx="9">
                  <c:v>question 10</c:v>
                </c:pt>
              </c:strCache>
            </c:strRef>
          </c:cat>
          <c:val>
            <c:numRef>
              <c:f>Sheet1!$B$12:$K$12</c:f>
              <c:numCache>
                <c:formatCode>General</c:formatCode>
                <c:ptCount val="10"/>
                <c:pt idx="0">
                  <c:v>3</c:v>
                </c:pt>
                <c:pt idx="1">
                  <c:v>3</c:v>
                </c:pt>
                <c:pt idx="2">
                  <c:v>1</c:v>
                </c:pt>
                <c:pt idx="3">
                  <c:v>3</c:v>
                </c:pt>
                <c:pt idx="4">
                  <c:v>1</c:v>
                </c:pt>
                <c:pt idx="5">
                  <c:v>3</c:v>
                </c:pt>
                <c:pt idx="6">
                  <c:v>2</c:v>
                </c:pt>
                <c:pt idx="7">
                  <c:v>2</c:v>
                </c:pt>
                <c:pt idx="8">
                  <c:v>3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A5E-4EB9-A77A-CDD4622F63BF}"/>
            </c:ext>
          </c:extLst>
        </c:ser>
        <c:ser>
          <c:idx val="6"/>
          <c:order val="6"/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Sheet1!$B$6:$K$6</c:f>
              <c:strCache>
                <c:ptCount val="10"/>
                <c:pt idx="0">
                  <c:v>question 1</c:v>
                </c:pt>
                <c:pt idx="1">
                  <c:v>question 2</c:v>
                </c:pt>
                <c:pt idx="2">
                  <c:v>question 3</c:v>
                </c:pt>
                <c:pt idx="3">
                  <c:v>question 4</c:v>
                </c:pt>
                <c:pt idx="4">
                  <c:v>question 5</c:v>
                </c:pt>
                <c:pt idx="5">
                  <c:v>question 6</c:v>
                </c:pt>
                <c:pt idx="6">
                  <c:v>question 7</c:v>
                </c:pt>
                <c:pt idx="7">
                  <c:v>question 8</c:v>
                </c:pt>
                <c:pt idx="8">
                  <c:v>question 9</c:v>
                </c:pt>
                <c:pt idx="9">
                  <c:v>question 10</c:v>
                </c:pt>
              </c:strCache>
            </c:strRef>
          </c:cat>
          <c:val>
            <c:numRef>
              <c:f>Sheet1!$B$13:$K$13</c:f>
              <c:numCache>
                <c:formatCode>General</c:formatCode>
                <c:ptCount val="10"/>
                <c:pt idx="0">
                  <c:v>3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1</c:v>
                </c:pt>
                <c:pt idx="8">
                  <c:v>2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A5E-4EB9-A77A-CDD4622F63BF}"/>
            </c:ext>
          </c:extLst>
        </c:ser>
        <c:ser>
          <c:idx val="7"/>
          <c:order val="7"/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Sheet1!$B$6:$K$6</c:f>
              <c:strCache>
                <c:ptCount val="10"/>
                <c:pt idx="0">
                  <c:v>question 1</c:v>
                </c:pt>
                <c:pt idx="1">
                  <c:v>question 2</c:v>
                </c:pt>
                <c:pt idx="2">
                  <c:v>question 3</c:v>
                </c:pt>
                <c:pt idx="3">
                  <c:v>question 4</c:v>
                </c:pt>
                <c:pt idx="4">
                  <c:v>question 5</c:v>
                </c:pt>
                <c:pt idx="5">
                  <c:v>question 6</c:v>
                </c:pt>
                <c:pt idx="6">
                  <c:v>question 7</c:v>
                </c:pt>
                <c:pt idx="7">
                  <c:v>question 8</c:v>
                </c:pt>
                <c:pt idx="8">
                  <c:v>question 9</c:v>
                </c:pt>
                <c:pt idx="9">
                  <c:v>question 10</c:v>
                </c:pt>
              </c:strCache>
            </c:strRef>
          </c:cat>
          <c:val>
            <c:numRef>
              <c:f>Sheet1!$B$14:$K$14</c:f>
              <c:numCache>
                <c:formatCode>General</c:formatCode>
                <c:ptCount val="10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1</c:v>
                </c:pt>
                <c:pt idx="4">
                  <c:v>3</c:v>
                </c:pt>
                <c:pt idx="5">
                  <c:v>3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A5E-4EB9-A77A-CDD4622F63BF}"/>
            </c:ext>
          </c:extLst>
        </c:ser>
        <c:ser>
          <c:idx val="8"/>
          <c:order val="8"/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Sheet1!$B$6:$K$6</c:f>
              <c:strCache>
                <c:ptCount val="10"/>
                <c:pt idx="0">
                  <c:v>question 1</c:v>
                </c:pt>
                <c:pt idx="1">
                  <c:v>question 2</c:v>
                </c:pt>
                <c:pt idx="2">
                  <c:v>question 3</c:v>
                </c:pt>
                <c:pt idx="3">
                  <c:v>question 4</c:v>
                </c:pt>
                <c:pt idx="4">
                  <c:v>question 5</c:v>
                </c:pt>
                <c:pt idx="5">
                  <c:v>question 6</c:v>
                </c:pt>
                <c:pt idx="6">
                  <c:v>question 7</c:v>
                </c:pt>
                <c:pt idx="7">
                  <c:v>question 8</c:v>
                </c:pt>
                <c:pt idx="8">
                  <c:v>question 9</c:v>
                </c:pt>
                <c:pt idx="9">
                  <c:v>question 10</c:v>
                </c:pt>
              </c:strCache>
            </c:strRef>
          </c:cat>
          <c:val>
            <c:numRef>
              <c:f>Sheet1!$B$15:$K$15</c:f>
              <c:numCache>
                <c:formatCode>General</c:formatCode>
                <c:ptCount val="10"/>
                <c:pt idx="0">
                  <c:v>3</c:v>
                </c:pt>
                <c:pt idx="1">
                  <c:v>2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3</c:v>
                </c:pt>
                <c:pt idx="8">
                  <c:v>1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A5E-4EB9-A77A-CDD4622F63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255314991"/>
        <c:axId val="1251453215"/>
      </c:barChart>
      <c:catAx>
        <c:axId val="12553149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51453215"/>
        <c:crosses val="autoZero"/>
        <c:auto val="1"/>
        <c:lblAlgn val="ctr"/>
        <c:lblOffset val="100"/>
        <c:noMultiLvlLbl val="0"/>
      </c:catAx>
      <c:valAx>
        <c:axId val="12514532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553149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FFF14-3059-437A-B9CD-B274CC7069D9}" type="datetimeFigureOut">
              <a:rPr lang="en-US" smtClean="0"/>
              <a:t>7/25/2020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C91F7114-3C03-4F95-8350-320A974CC578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7741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FFF14-3059-437A-B9CD-B274CC7069D9}" type="datetimeFigureOut">
              <a:rPr lang="en-US" smtClean="0"/>
              <a:t>7/25/2020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F7114-3C03-4F95-8350-320A974CC578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771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FFF14-3059-437A-B9CD-B274CC7069D9}" type="datetimeFigureOut">
              <a:rPr lang="en-US" smtClean="0"/>
              <a:t>7/25/2020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F7114-3C03-4F95-8350-320A974CC578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7655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FFF14-3059-437A-B9CD-B274CC7069D9}" type="datetimeFigureOut">
              <a:rPr lang="en-US" smtClean="0"/>
              <a:t>7/25/2020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F7114-3C03-4F95-8350-320A974CC578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856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FFF14-3059-437A-B9CD-B274CC7069D9}" type="datetimeFigureOut">
              <a:rPr lang="en-US" smtClean="0"/>
              <a:t>7/25/2020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F7114-3C03-4F95-8350-320A974CC578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5267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FFF14-3059-437A-B9CD-B274CC7069D9}" type="datetimeFigureOut">
              <a:rPr lang="en-US" smtClean="0"/>
              <a:t>7/25/2020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F7114-3C03-4F95-8350-320A974CC578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8061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FFF14-3059-437A-B9CD-B274CC7069D9}" type="datetimeFigureOut">
              <a:rPr lang="en-US" smtClean="0"/>
              <a:t>7/25/2020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F7114-3C03-4F95-8350-320A974CC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450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FFF14-3059-437A-B9CD-B274CC7069D9}" type="datetimeFigureOut">
              <a:rPr lang="en-US" smtClean="0"/>
              <a:t>7/25/2020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F7114-3C03-4F95-8350-320A974CC578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4963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1E2FFF14-3059-437A-B9CD-B274CC7069D9}" type="datetimeFigureOut">
              <a:rPr lang="en-US" smtClean="0"/>
              <a:t>7/25/2020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F7114-3C03-4F95-8350-320A974CC578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0578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FFF14-3059-437A-B9CD-B274CC7069D9}" type="datetimeFigureOut">
              <a:rPr lang="en-US" smtClean="0"/>
              <a:t>7/25/2020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F7114-3C03-4F95-8350-320A974CC578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3829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FFF14-3059-437A-B9CD-B274CC7069D9}" type="datetimeFigureOut">
              <a:rPr lang="en-US" smtClean="0"/>
              <a:t>7/25/2020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F7114-3C03-4F95-8350-320A974CC578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2179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2FFF14-3059-437A-B9CD-B274CC7069D9}" type="datetimeFigureOut">
              <a:rPr lang="en-US" smtClean="0"/>
              <a:t>7/25/2020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91F7114-3C03-4F95-8350-320A974CC578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1454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04003-D392-4472-89DB-A9931526F3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Prevalence of drug and alcohol abuse among youths.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188E07-964C-43DF-B639-42EC90FB2D4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Research analysis.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771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BFF94-CF01-4944-8250-05C87DF78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analysis contd.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E4A017-23F0-4CB9-9890-5CDFAE65D0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Question 1: 1, 1, 3, 2, 1, 3,3,3,3, 2.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Mean 2.2.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Median 2.5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Mode 3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Question 2: 2, 3, 1, 2, 3, 3, 2, 3,2,3.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Mean 2.5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Median 3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Mode 3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Question 3: 3, 2, 1, 3, 2, 1, 1, 3, 3,2.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Mean 2.1.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Median 2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Mode 3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900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440B0-D613-44EF-82D9-201FAA6A1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analysis contd.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0D1641-A56C-469F-BBC4-C430FD22E4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Question 4: 2, 1, 2, 3, 3, 3, 1, 1, 2, 3.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Mean 2.1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lvl="1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Median 2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Mode 0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Question 5: 3, 2, 2, 1, 2, 1, 2, 3, 2, 3.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Mean 2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Median 2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Mode 2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Question 6: 2, 1, 3, 2, 1, 3, 2, 3,1, 2. 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Mean 2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Median 2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Mode 2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5325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BDE82-6ED4-4D57-A4C0-8DDEF1BC4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contd.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ECAEF4-BA70-45B1-B098-D09BB24167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Question 7: 1, 3, 2, 1, 3, 2, 3, 2, 1, 1.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Mean 1.9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Median 2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Mode 1 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Question 8: 3, 2, 1, 3, 1, 2, 1, 1, 3, 3.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Mean 2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Median 2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Mode 3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Question 9: 3, 2, 3, 1, 2, 3, 2, 1, 1, 3.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Mean 2.1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Median 2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Mode 3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Question 10: 3, 2, 1, 3, 2, 2, 1, 3, 2,1. 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Mean 2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Median 2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Mode 2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3604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D1E4E-5800-4455-A8D8-440B4BB2A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Visual of the study.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3AD28082-3235-43A2-88D1-E414C0188C5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450975" y="2016125"/>
          <a:ext cx="9604375" cy="3449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72508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E3FFF-DC22-41D1-8F5F-4E720B7CD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ACC82B-61B0-4D1D-92E4-DE6D49FB40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From the analysis and observation from the study the following can be concluded about drug and substance abuse among the young people.</a:t>
            </a:r>
          </a:p>
          <a:p>
            <a:r>
              <a:rPr lang="en-US" dirty="0"/>
              <a:t>Drug and alcohol abuse causes increase in crimes rate.</a:t>
            </a:r>
          </a:p>
          <a:p>
            <a:r>
              <a:rPr lang="en-US" dirty="0"/>
              <a:t>Drug abuse among the youth is caused by peer pressure.</a:t>
            </a:r>
          </a:p>
          <a:p>
            <a:r>
              <a:rPr lang="en-US" dirty="0"/>
              <a:t>The intervention mechanism should entail eradication of causes of drug abuse.</a:t>
            </a:r>
          </a:p>
          <a:p>
            <a:r>
              <a:rPr lang="en-US" dirty="0"/>
              <a:t>Parental and adult responsibility is important in dealing with drug abuse among the people.</a:t>
            </a:r>
          </a:p>
        </p:txBody>
      </p:sp>
    </p:spTree>
    <p:extLst>
      <p:ext uri="{BB962C8B-B14F-4D97-AF65-F5344CB8AC3E}">
        <p14:creationId xmlns:p14="http://schemas.microsoft.com/office/powerpoint/2010/main" val="2786323603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41</TotalTime>
  <Words>164</Words>
  <Application>Microsoft Office PowerPoint</Application>
  <PresentationFormat>Widescreen</PresentationFormat>
  <Paragraphs>52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Gill Sans MT</vt:lpstr>
      <vt:lpstr>Times New Roman</vt:lpstr>
      <vt:lpstr>Gallery</vt:lpstr>
      <vt:lpstr>Prevalence of drug and alcohol abuse among youths. </vt:lpstr>
      <vt:lpstr>Results analysis contd.</vt:lpstr>
      <vt:lpstr>Results analysis contd.</vt:lpstr>
      <vt:lpstr>Results contd.</vt:lpstr>
      <vt:lpstr>Visual of the study.</vt:lpstr>
      <vt:lpstr>Conclusion.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kanyi</dc:creator>
  <cp:lastModifiedBy>hp</cp:lastModifiedBy>
  <cp:revision>4</cp:revision>
  <dcterms:created xsi:type="dcterms:W3CDTF">2020-07-23T15:54:09Z</dcterms:created>
  <dcterms:modified xsi:type="dcterms:W3CDTF">2020-07-25T00:58:00Z</dcterms:modified>
</cp:coreProperties>
</file>